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58" r:id="rId7"/>
    <p:sldId id="259" r:id="rId8"/>
    <p:sldId id="264" r:id="rId9"/>
    <p:sldId id="265" r:id="rId10"/>
    <p:sldId id="266" r:id="rId11"/>
    <p:sldId id="267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FE12F-DEC1-4F24-A4C9-4108FBEA0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7FDCE7-6DB7-4A88-B694-9216C4EB4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D7409-FC84-4762-8446-8BE68AEF8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5F59-61E8-41AC-88E3-E33C9FF82B72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A2DBC-0170-4A4B-9974-15E8923D9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42D76-AE50-4D6D-BC74-E3937DB86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F2EC9-454D-4FD2-8914-64F27F2F50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693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548E-DF47-4ACB-B930-3E42B49D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7F119E-C9A4-4524-9A09-CA5A374ABA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8FA0C-0D24-4DD5-A157-2D2F4813B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5F59-61E8-41AC-88E3-E33C9FF82B72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236FB-ADD6-4A4E-81AF-62E2AD278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C2C51-5BD7-468C-90E3-64304DBF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F2EC9-454D-4FD2-8914-64F27F2F50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473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273919-58C6-445C-AB1C-4927A6AA3E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6EE8D4-109C-409C-82EF-CF090113E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5DA50-4FA8-45D0-9ECD-8D39DCF6F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5F59-61E8-41AC-88E3-E33C9FF82B72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79170-A850-49D2-AE44-7EB749D54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58AB6-C9FA-4477-A734-5923C6967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F2EC9-454D-4FD2-8914-64F27F2F50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271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7BFF4-6522-4270-89A9-6DB5AD4B5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02AC-133E-4129-B6DD-CEF0AA6E5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37ACB-A169-47B9-B3C7-5E5E72AE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5F59-61E8-41AC-88E3-E33C9FF82B72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CBCA1-BCAC-4265-8C1E-7557A43E7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F0105-CD4E-4226-9EA4-E216B1E8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F2EC9-454D-4FD2-8914-64F27F2F50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3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3848-693B-42BA-8B8E-AFAD1910D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AF182-D0FC-4CC2-ABDE-8FAA35218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7B5E8-45CF-4782-8182-92ACC3438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5F59-61E8-41AC-88E3-E33C9FF82B72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B35F7-D75D-4F76-ACB4-D65A52FB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0B996-5EA1-44A1-8C62-5B7507E77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F2EC9-454D-4FD2-8914-64F27F2F50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489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0E36B-2EA9-4C16-A674-DA44C3E4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99AAC-A358-4417-BFA0-F89A67488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8871A2-403E-4178-AF4A-5D8A44830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E6B331-B5F4-4E3A-B60B-453754D73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5F59-61E8-41AC-88E3-E33C9FF82B72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EE2CB-9F75-4F29-8DA2-12CDB5A7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341029-94B6-43DA-B777-A8B2EB3E7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F2EC9-454D-4FD2-8914-64F27F2F50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7662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CB151-C0A8-416B-BE82-F68791F9A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23C00-FAF1-4EEB-BBB5-C28BF6C9D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55FE9-8919-4D82-B10E-8C6FD087E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45A87A-9A7D-4C86-893A-A89DACA709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BFF8FA-B710-4BEE-B969-21735AE8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9561FC-8B56-4013-9B35-FEB008AA7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5F59-61E8-41AC-88E3-E33C9FF82B72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7432-B790-450A-9411-CDCC9D847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7093E7-F9D6-4BF2-A9E3-41B0DB66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F2EC9-454D-4FD2-8914-64F27F2F50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432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BD284-1741-4FE6-BA6F-0EE01FC05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45452C-01E4-407A-B0D1-D35D1A589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5F59-61E8-41AC-88E3-E33C9FF82B72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0B820-05C1-4B12-8EE0-B02C63FF4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C99F0-018C-472E-8BF2-680D786FC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F2EC9-454D-4FD2-8914-64F27F2F50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242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EDE36C-B9F5-4F7A-B9D2-9DFF675FD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5F59-61E8-41AC-88E3-E33C9FF82B72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41ACAB-ADFF-4F5F-AA2C-9616DE046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8B487-6473-4829-BA4A-7A0EB327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F2EC9-454D-4FD2-8914-64F27F2F50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83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DE20A-E4F4-4006-94D8-04A0F9310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DDFD0-B007-4618-A146-97BF4083D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8A44D-D303-4FF7-96FB-EF3FA5F01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7F0B81-82B8-463B-B446-16AFC3CBD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5F59-61E8-41AC-88E3-E33C9FF82B72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D53359-6E9E-4808-A197-6E458AFE9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CBDB01-1589-4C0C-BFE5-C832BC94D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F2EC9-454D-4FD2-8914-64F27F2F50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87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A9586-11E5-47F0-BA00-E24ECF305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B90FA9-5FF7-40F2-A4E6-C1C484FA4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F913A-7CA9-402E-B338-5FFFAE007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CFC2C4-C1E8-4F0B-93AE-B0143AFD8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5F59-61E8-41AC-88E3-E33C9FF82B72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A308C-CC7A-4FC8-A467-161E01E4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D5AADA-1D3A-4208-BB31-4777EA79A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F2EC9-454D-4FD2-8914-64F27F2F50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528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596F69-2B3C-421A-824E-B53831039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F4428-213F-4A27-BC27-419991670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33B64-178F-48E4-B1A7-F68F6174DA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05F59-61E8-41AC-88E3-E33C9FF82B72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68BC7-6FB5-4DE6-B075-9A375D43F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98652-F5E2-45AE-8119-E4009A883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F2EC9-454D-4FD2-8914-64F27F2F50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162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1780-21B5-4FE2-ADE4-8F917ECBB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3951"/>
            <a:ext cx="9144000" cy="1056012"/>
          </a:xfrm>
        </p:spPr>
        <p:txBody>
          <a:bodyPr/>
          <a:lstStyle/>
          <a:p>
            <a:r>
              <a:rPr lang="en-GB" dirty="0"/>
              <a:t>Teaching Python to Dummies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1A59CA-82F5-4FE6-ADED-1B607C9B3B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297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27DB-6F24-4A15-BF9E-AC758E09B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“adding words”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053F1-3C94-4299-9AE5-00D9044B3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01" y="2009094"/>
            <a:ext cx="63722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B2BC9-6352-40B1-9731-6B8585BA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Your Task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B384D-1B78-4EBB-A035-2B131674F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Make me a program that asks for two separate words and then outputs or “prints” them to the command line (in one go!)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Whoever does it first gets a gold bar or a </a:t>
            </a:r>
            <a:r>
              <a:rPr lang="en-GB" dirty="0" err="1"/>
              <a:t>kitkat</a:t>
            </a:r>
            <a:r>
              <a:rPr lang="en-GB" dirty="0"/>
              <a:t> (not </a:t>
            </a:r>
            <a:r>
              <a:rPr lang="en-GB" dirty="0" err="1"/>
              <a:t>conor</a:t>
            </a:r>
            <a:r>
              <a:rPr lang="en-GB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655199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D02A-A2A5-4EBD-8EF5-845190D73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Types – The basics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1564C-B7DF-4FA4-BC1E-17F10F76C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Why we need them </a:t>
            </a:r>
          </a:p>
          <a:p>
            <a:r>
              <a:rPr lang="en-GB" dirty="0"/>
              <a:t>What they are </a:t>
            </a:r>
          </a:p>
          <a:p>
            <a:r>
              <a:rPr lang="en-GB" dirty="0"/>
              <a:t>What are the data types? </a:t>
            </a:r>
          </a:p>
          <a:p>
            <a:pPr lvl="1"/>
            <a:r>
              <a:rPr lang="en-GB" dirty="0"/>
              <a:t>Int </a:t>
            </a:r>
          </a:p>
          <a:p>
            <a:pPr lvl="1"/>
            <a:r>
              <a:rPr lang="en-GB" dirty="0"/>
              <a:t>Str</a:t>
            </a:r>
          </a:p>
          <a:p>
            <a:pPr lvl="1"/>
            <a:r>
              <a:rPr lang="en-GB" dirty="0"/>
              <a:t>Bool </a:t>
            </a:r>
          </a:p>
          <a:p>
            <a:pPr lvl="1"/>
            <a:r>
              <a:rPr lang="en-GB" dirty="0"/>
              <a:t>Float </a:t>
            </a:r>
          </a:p>
        </p:txBody>
      </p:sp>
    </p:spTree>
    <p:extLst>
      <p:ext uri="{BB962C8B-B14F-4D97-AF65-F5344CB8AC3E}">
        <p14:creationId xmlns:p14="http://schemas.microsoft.com/office/powerpoint/2010/main" val="157176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0DCE-9FEE-42D5-A6A2-F9D64EE09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IDLE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226E-25C1-403A-817F-CCA9FDA8B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47043"/>
          </a:xfrm>
        </p:spPr>
        <p:txBody>
          <a:bodyPr/>
          <a:lstStyle/>
          <a:p>
            <a:pPr>
              <a:buFontTx/>
              <a:buChar char="-"/>
            </a:pPr>
            <a:r>
              <a:rPr lang="en-GB" dirty="0"/>
              <a:t>“Integrated Development Environment”</a:t>
            </a:r>
          </a:p>
          <a:p>
            <a:pPr>
              <a:buFontTx/>
              <a:buChar char="-"/>
            </a:pPr>
            <a:r>
              <a:rPr lang="en-GB" dirty="0"/>
              <a:t>Creating a new File </a:t>
            </a:r>
          </a:p>
          <a:p>
            <a:pPr>
              <a:buFontTx/>
              <a:buChar char="-"/>
            </a:pPr>
            <a:r>
              <a:rPr lang="en-GB" dirty="0"/>
              <a:t>Print()</a:t>
            </a:r>
          </a:p>
          <a:p>
            <a:pPr>
              <a:buFontTx/>
              <a:buChar char="-"/>
            </a:pPr>
            <a:r>
              <a:rPr lang="en-GB" dirty="0"/>
              <a:t>Running a File </a:t>
            </a:r>
          </a:p>
          <a:p>
            <a:pPr>
              <a:buFontTx/>
              <a:buChar char="-"/>
            </a:pPr>
            <a:r>
              <a:rPr lang="en-GB" dirty="0"/>
              <a:t>The Command Line 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748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4AE0-130D-4ADE-AAAE-08D03B69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new File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E1CC6-3BE5-42A9-B9E6-D0818CD3F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96" t="17755" r="27831" b="30816"/>
          <a:stretch/>
        </p:blipFill>
        <p:spPr>
          <a:xfrm>
            <a:off x="2575249" y="1838129"/>
            <a:ext cx="5271796" cy="43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30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B7D2F-10FF-46A4-9301-77D4F5FA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Print()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BE9713-CE5B-40B3-B5E0-076C9E1B0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67" t="25646" r="26760" b="8775"/>
          <a:stretch/>
        </p:blipFill>
        <p:spPr>
          <a:xfrm>
            <a:off x="2127379" y="1576873"/>
            <a:ext cx="4422711" cy="469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87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855B4-1382-4BED-B199-0FC9161A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a File – Save it First!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38803-D6C5-43E9-AFB8-62DBED3B0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97" t="25374" r="26760" b="50000"/>
          <a:stretch/>
        </p:blipFill>
        <p:spPr>
          <a:xfrm>
            <a:off x="951722" y="2832456"/>
            <a:ext cx="5334846" cy="215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7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CB368-98E3-48D0-874B-67D02F9D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what actually is coding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0DCD4-EACC-447A-8354-490FF9968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27593"/>
          </a:xfrm>
        </p:spPr>
        <p:txBody>
          <a:bodyPr/>
          <a:lstStyle/>
          <a:p>
            <a:r>
              <a:rPr lang="en-GB" dirty="0"/>
              <a:t>A set of instructions </a:t>
            </a:r>
          </a:p>
          <a:p>
            <a:r>
              <a:rPr lang="en-GB" dirty="0"/>
              <a:t>Instructions are done one after the other (sequential) </a:t>
            </a:r>
          </a:p>
          <a:p>
            <a:r>
              <a:rPr lang="en-GB" dirty="0"/>
              <a:t>Computer will only do what you tell it to do </a:t>
            </a:r>
          </a:p>
          <a:p>
            <a:r>
              <a:rPr lang="en-GB" dirty="0"/>
              <a:t>Don’t worry you can’t break anything. It’s impossible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2511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6EB7-DCA1-4C1B-8253-F4AF3543B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Your first “proper” program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965CD-1BC8-475A-B51B-74F29C963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 what even are functions ? </a:t>
            </a:r>
          </a:p>
          <a:p>
            <a:r>
              <a:rPr lang="en-GB" dirty="0"/>
              <a:t>Print() </a:t>
            </a:r>
          </a:p>
          <a:p>
            <a:r>
              <a:rPr lang="en-GB" dirty="0"/>
              <a:t>Input() </a:t>
            </a:r>
          </a:p>
          <a:p>
            <a:r>
              <a:rPr lang="en-GB" dirty="0"/>
              <a:t>Variables</a:t>
            </a:r>
          </a:p>
          <a:p>
            <a:r>
              <a:rPr lang="en-GB" dirty="0"/>
              <a:t>Assignment</a:t>
            </a:r>
          </a:p>
          <a:p>
            <a:r>
              <a:rPr lang="en-GB" dirty="0"/>
              <a:t>“adding words”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2882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23FE5-3FE6-427B-9CE2-F03AD6D9F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Input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DF654-2C8E-4538-90E5-5573F6203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293" y="1975076"/>
            <a:ext cx="63912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12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B7E72-D7B8-4E52-8CE2-A3B7D4AA7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 and assignment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3961AC-74C0-4A73-8647-231FBBA4E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52" y="2105025"/>
            <a:ext cx="65151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50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173</Words>
  <Application>Microsoft Office PowerPoint</Application>
  <PresentationFormat>Widescreen</PresentationFormat>
  <Paragraphs>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Teaching Python to Dummies</vt:lpstr>
      <vt:lpstr>The IDLE</vt:lpstr>
      <vt:lpstr>Creating a new File </vt:lpstr>
      <vt:lpstr>Print()</vt:lpstr>
      <vt:lpstr>Running a File – Save it First!</vt:lpstr>
      <vt:lpstr>So what actually is coding </vt:lpstr>
      <vt:lpstr>Your first “proper” program </vt:lpstr>
      <vt:lpstr>The Input Function </vt:lpstr>
      <vt:lpstr>Variables and assignment </vt:lpstr>
      <vt:lpstr>“adding words”</vt:lpstr>
      <vt:lpstr>Your Task </vt:lpstr>
      <vt:lpstr>Data Types – The basics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Python to Morons</dc:title>
  <dc:creator>Sam McParland</dc:creator>
  <cp:lastModifiedBy>Sam McParland</cp:lastModifiedBy>
  <cp:revision>3</cp:revision>
  <dcterms:created xsi:type="dcterms:W3CDTF">2021-03-22T17:39:30Z</dcterms:created>
  <dcterms:modified xsi:type="dcterms:W3CDTF">2021-03-22T17:57:58Z</dcterms:modified>
</cp:coreProperties>
</file>